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1968 Presidential Election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9260"/>
            <a:ext cx="2049763" cy="2801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763" y="2979261"/>
            <a:ext cx="1449038" cy="2801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801" y="2979261"/>
            <a:ext cx="1704105" cy="2801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05" y="2979260"/>
            <a:ext cx="1965791" cy="2801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837" y="2979261"/>
            <a:ext cx="2035163" cy="280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2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Lyndon B. Johnson (D)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6412"/>
            <a:ext cx="5486807" cy="53115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Became president after the assassination of President Kennedy (November 1963)</a:t>
            </a:r>
          </a:p>
          <a:p>
            <a:r>
              <a:rPr lang="en-US" dirty="0"/>
              <a:t>Continued programs started under Kennedy</a:t>
            </a:r>
          </a:p>
          <a:p>
            <a:pPr lvl="1"/>
            <a:r>
              <a:rPr lang="en-US" dirty="0"/>
              <a:t>War on Poverty</a:t>
            </a:r>
          </a:p>
          <a:p>
            <a:pPr lvl="1"/>
            <a:r>
              <a:rPr lang="en-US" dirty="0"/>
              <a:t>Civil Rights</a:t>
            </a:r>
          </a:p>
          <a:p>
            <a:pPr lvl="1"/>
            <a:r>
              <a:rPr lang="en-US" dirty="0"/>
              <a:t>Peace Corps</a:t>
            </a:r>
          </a:p>
          <a:p>
            <a:r>
              <a:rPr lang="en-US" dirty="0"/>
              <a:t>Started Vietnam war in 1964-1965.</a:t>
            </a:r>
          </a:p>
          <a:p>
            <a:r>
              <a:rPr lang="en-US" dirty="0"/>
              <a:t>By 1968 nearly 58,000 U.S. soldiers had died</a:t>
            </a:r>
          </a:p>
          <a:p>
            <a:r>
              <a:rPr lang="en-US" dirty="0"/>
              <a:t>Over 500,000 U.S. soldiers are in Vietnam </a:t>
            </a:r>
          </a:p>
          <a:p>
            <a:r>
              <a:rPr lang="en-US" dirty="0"/>
              <a:t>March 31, 1968- Announces that he will not run for re-election in 1968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768" y="2100135"/>
            <a:ext cx="3889133" cy="30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Kennedy (D)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46412"/>
            <a:ext cx="4933241" cy="5311588"/>
          </a:xfrm>
        </p:spPr>
        <p:txBody>
          <a:bodyPr>
            <a:normAutofit/>
          </a:bodyPr>
          <a:lstStyle/>
          <a:p>
            <a:r>
              <a:rPr lang="en-US" dirty="0"/>
              <a:t>Was attorney general under his brother, President John F. Kennedy (1961-1964)</a:t>
            </a:r>
          </a:p>
          <a:p>
            <a:r>
              <a:rPr lang="en-US" dirty="0"/>
              <a:t>Left Johnson administration and won senate seat from New York. </a:t>
            </a:r>
          </a:p>
          <a:p>
            <a:r>
              <a:rPr lang="en-US" dirty="0"/>
              <a:t>Announced his candidacy March 16, 1968. </a:t>
            </a:r>
          </a:p>
          <a:p>
            <a:r>
              <a:rPr lang="en-US" dirty="0"/>
              <a:t>Wins majority of primaries, and is assassinated after winning the California Primary. </a:t>
            </a:r>
          </a:p>
          <a:p>
            <a:r>
              <a:rPr lang="en-US" dirty="0"/>
              <a:t>Leaves Democratic candidacy wide open.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696" y="2555979"/>
            <a:ext cx="3836877" cy="30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Hubert Humphrey (D)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Senator from Minnesota. </a:t>
            </a:r>
          </a:p>
          <a:p>
            <a:r>
              <a:rPr lang="en-US" dirty="0"/>
              <a:t>One of the most liberal senators, and big proponent of Civil Rights, and ending the Vietnam war. </a:t>
            </a:r>
          </a:p>
          <a:p>
            <a:r>
              <a:rPr lang="en-US" dirty="0"/>
              <a:t>Became Vice President under Lyndon Johnson (1964-1969)</a:t>
            </a:r>
          </a:p>
          <a:p>
            <a:r>
              <a:rPr lang="en-US" dirty="0"/>
              <a:t>Announces candidacy on April 7, 1968. </a:t>
            </a:r>
          </a:p>
          <a:p>
            <a:r>
              <a:rPr lang="en-US" dirty="0"/>
              <a:t>The democratic convention is destroyed in shambles. Protests from anti-war and civil rights make the convection look bad. </a:t>
            </a:r>
          </a:p>
        </p:txBody>
      </p:sp>
    </p:spTree>
    <p:extLst>
      <p:ext uri="{BB962C8B-B14F-4D97-AF65-F5344CB8AC3E}">
        <p14:creationId xmlns:p14="http://schemas.microsoft.com/office/powerpoint/2010/main" val="185758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 Nixon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6412"/>
            <a:ext cx="4379678" cy="5177277"/>
          </a:xfrm>
        </p:spPr>
        <p:txBody>
          <a:bodyPr>
            <a:normAutofit fontScale="92500"/>
          </a:bodyPr>
          <a:lstStyle/>
          <a:p>
            <a:r>
              <a:rPr lang="en-US" dirty="0"/>
              <a:t>Was vice President under Dwight Eisenhower (1953-1961). </a:t>
            </a:r>
          </a:p>
          <a:p>
            <a:r>
              <a:rPr lang="en-US" dirty="0"/>
              <a:t>Lost first bid for the Presidency in 1960 to John F. Kennedy</a:t>
            </a:r>
          </a:p>
          <a:p>
            <a:r>
              <a:rPr lang="en-US" dirty="0"/>
              <a:t>Lost election for Governorship in 1962. </a:t>
            </a:r>
          </a:p>
          <a:p>
            <a:r>
              <a:rPr lang="en-US" dirty="0"/>
              <a:t>Announces candidacy February 1, 1968. </a:t>
            </a:r>
          </a:p>
          <a:p>
            <a:r>
              <a:rPr lang="en-US" dirty="0"/>
              <a:t>Republican Convection is peaceful and stand behind Nixon. </a:t>
            </a:r>
          </a:p>
          <a:p>
            <a:r>
              <a:rPr lang="en-US" dirty="0"/>
              <a:t>Nixon is seen as unbeatable.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826" y="1673084"/>
            <a:ext cx="34417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7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1968 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closest elections in U.S. history</a:t>
            </a:r>
          </a:p>
          <a:p>
            <a:r>
              <a:rPr lang="en-US" dirty="0"/>
              <a:t>Hubert Humphrey: 31,127,839</a:t>
            </a:r>
          </a:p>
          <a:p>
            <a:r>
              <a:rPr lang="en-US" dirty="0"/>
              <a:t>Richard Nixon: 31,783,783</a:t>
            </a:r>
          </a:p>
          <a:p>
            <a:r>
              <a:rPr lang="en-US" dirty="0"/>
              <a:t>Nixon wins and ushers in a new era of politics. </a:t>
            </a:r>
          </a:p>
          <a:p>
            <a:r>
              <a:rPr lang="en-US" dirty="0"/>
              <a:t>First republican president since 1961. </a:t>
            </a:r>
          </a:p>
          <a:p>
            <a:r>
              <a:rPr lang="en-US" dirty="0"/>
              <a:t>How does Nixon change the course of America in foreign policy and domestic policy according to his </a:t>
            </a:r>
            <a:r>
              <a:rPr lang="en-US"/>
              <a:t>acceptance speech?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57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20</TotalTime>
  <Words>306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Book Antiqua</vt:lpstr>
      <vt:lpstr>Wingdings 2</vt:lpstr>
      <vt:lpstr>Saddle</vt:lpstr>
      <vt:lpstr>The 1968 Presidential Election</vt:lpstr>
      <vt:lpstr>Lyndon B. Johnson (D)</vt:lpstr>
      <vt:lpstr>Robert Kennedy (D)</vt:lpstr>
      <vt:lpstr>Hubert Humphrey (D)</vt:lpstr>
      <vt:lpstr>Richard Nixon</vt:lpstr>
      <vt:lpstr>1968 Election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1968 Presidential Election</dc:title>
  <dc:creator>Gage Sitte</dc:creator>
  <cp:lastModifiedBy>Gage Sitte</cp:lastModifiedBy>
  <cp:revision>3</cp:revision>
  <dcterms:created xsi:type="dcterms:W3CDTF">2015-11-17T18:54:31Z</dcterms:created>
  <dcterms:modified xsi:type="dcterms:W3CDTF">2016-10-11T03:25:41Z</dcterms:modified>
</cp:coreProperties>
</file>